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72" r:id="rId3"/>
    <p:sldId id="279" r:id="rId4"/>
    <p:sldId id="257" r:id="rId5"/>
    <p:sldId id="259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2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474F5E-46D9-4E5A-8047-575D28587305}" v="66" dt="2025-06-08T15:17:47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7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19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 Piras" userId="c65bc3e058163592" providerId="LiveId" clId="{6C474F5E-46D9-4E5A-8047-575D28587305}"/>
    <pc:docChg chg="undo redo custSel addSld delSld modSld sldOrd">
      <pc:chgData name="Andrea Piras" userId="c65bc3e058163592" providerId="LiveId" clId="{6C474F5E-46D9-4E5A-8047-575D28587305}" dt="2025-06-08T15:18:54.711" v="649" actId="108"/>
      <pc:docMkLst>
        <pc:docMk/>
      </pc:docMkLst>
      <pc:sldChg chg="modSp mod">
        <pc:chgData name="Andrea Piras" userId="c65bc3e058163592" providerId="LiveId" clId="{6C474F5E-46D9-4E5A-8047-575D28587305}" dt="2025-06-08T14:33:39.952" v="354" actId="1076"/>
        <pc:sldMkLst>
          <pc:docMk/>
          <pc:sldMk cId="19429696" sldId="256"/>
        </pc:sldMkLst>
        <pc:spChg chg="mod">
          <ac:chgData name="Andrea Piras" userId="c65bc3e058163592" providerId="LiveId" clId="{6C474F5E-46D9-4E5A-8047-575D28587305}" dt="2025-06-08T14:33:39.952" v="354" actId="1076"/>
          <ac:spMkLst>
            <pc:docMk/>
            <pc:sldMk cId="19429696" sldId="256"/>
            <ac:spMk id="47" creationId="{7A7259EC-FC89-4AEB-B1DE-F33E4428277C}"/>
          </ac:spMkLst>
        </pc:spChg>
      </pc:sldChg>
      <pc:sldChg chg="addSp delSp modSp mod">
        <pc:chgData name="Andrea Piras" userId="c65bc3e058163592" providerId="LiveId" clId="{6C474F5E-46D9-4E5A-8047-575D28587305}" dt="2025-06-08T15:16:51.964" v="621"/>
        <pc:sldMkLst>
          <pc:docMk/>
          <pc:sldMk cId="2750650353" sldId="257"/>
        </pc:sldMkLst>
        <pc:spChg chg="add mod">
          <ac:chgData name="Andrea Piras" userId="c65bc3e058163592" providerId="LiveId" clId="{6C474F5E-46D9-4E5A-8047-575D28587305}" dt="2025-06-08T15:16:51.964" v="621"/>
          <ac:spMkLst>
            <pc:docMk/>
            <pc:sldMk cId="2750650353" sldId="257"/>
            <ac:spMk id="2" creationId="{B3FDACD4-69E8-3E63-A784-B369FC5E5CC4}"/>
          </ac:spMkLst>
        </pc:spChg>
        <pc:spChg chg="del">
          <ac:chgData name="Andrea Piras" userId="c65bc3e058163592" providerId="LiveId" clId="{6C474F5E-46D9-4E5A-8047-575D28587305}" dt="2025-06-08T14:13:44.523" v="114" actId="478"/>
          <ac:spMkLst>
            <pc:docMk/>
            <pc:sldMk cId="2750650353" sldId="257"/>
            <ac:spMk id="13" creationId="{0E2C06EA-C542-4C48-9B2B-6E1B5ACD2F58}"/>
          </ac:spMkLst>
        </pc:spChg>
        <pc:spChg chg="mod">
          <ac:chgData name="Andrea Piras" userId="c65bc3e058163592" providerId="LiveId" clId="{6C474F5E-46D9-4E5A-8047-575D28587305}" dt="2025-06-08T14:14:05.622" v="148" actId="20577"/>
          <ac:spMkLst>
            <pc:docMk/>
            <pc:sldMk cId="2750650353" sldId="257"/>
            <ac:spMk id="47" creationId="{7A7259EC-FC89-4AEB-B1DE-F33E4428277C}"/>
          </ac:spMkLst>
        </pc:spChg>
        <pc:picChg chg="del">
          <ac:chgData name="Andrea Piras" userId="c65bc3e058163592" providerId="LiveId" clId="{6C474F5E-46D9-4E5A-8047-575D28587305}" dt="2025-06-08T14:12:53.293" v="108" actId="478"/>
          <ac:picMkLst>
            <pc:docMk/>
            <pc:sldMk cId="2750650353" sldId="257"/>
            <ac:picMk id="14" creationId="{79EC69CF-3976-4B67-95F2-C3D6BA5A55A1}"/>
          </ac:picMkLst>
        </pc:picChg>
        <pc:picChg chg="del">
          <ac:chgData name="Andrea Piras" userId="c65bc3e058163592" providerId="LiveId" clId="{6C474F5E-46D9-4E5A-8047-575D28587305}" dt="2025-06-08T14:12:52.947" v="107" actId="478"/>
          <ac:picMkLst>
            <pc:docMk/>
            <pc:sldMk cId="2750650353" sldId="257"/>
            <ac:picMk id="15" creationId="{EA292B67-104D-4B71-B0A4-EFF40842441D}"/>
          </ac:picMkLst>
        </pc:picChg>
        <pc:picChg chg="del">
          <ac:chgData name="Andrea Piras" userId="c65bc3e058163592" providerId="LiveId" clId="{6C474F5E-46D9-4E5A-8047-575D28587305}" dt="2025-06-08T14:12:54.306" v="110" actId="478"/>
          <ac:picMkLst>
            <pc:docMk/>
            <pc:sldMk cId="2750650353" sldId="257"/>
            <ac:picMk id="16" creationId="{3F6B6E26-A344-4B5F-B45E-81B6EA555C8A}"/>
          </ac:picMkLst>
        </pc:picChg>
        <pc:picChg chg="del">
          <ac:chgData name="Andrea Piras" userId="c65bc3e058163592" providerId="LiveId" clId="{6C474F5E-46D9-4E5A-8047-575D28587305}" dt="2025-06-08T14:12:53.923" v="109" actId="478"/>
          <ac:picMkLst>
            <pc:docMk/>
            <pc:sldMk cId="2750650353" sldId="257"/>
            <ac:picMk id="17" creationId="{52F5841A-B4BF-44BA-A272-C31F279486A7}"/>
          </ac:picMkLst>
        </pc:picChg>
        <pc:picChg chg="add del mod">
          <ac:chgData name="Andrea Piras" userId="c65bc3e058163592" providerId="LiveId" clId="{6C474F5E-46D9-4E5A-8047-575D28587305}" dt="2025-06-08T14:13:49.606" v="117" actId="478"/>
          <ac:picMkLst>
            <pc:docMk/>
            <pc:sldMk cId="2750650353" sldId="257"/>
            <ac:picMk id="2050" creationId="{E28C00A6-01B0-863D-E49E-933BEE3B1BD3}"/>
          </ac:picMkLst>
        </pc:picChg>
        <pc:picChg chg="add mod">
          <ac:chgData name="Andrea Piras" userId="c65bc3e058163592" providerId="LiveId" clId="{6C474F5E-46D9-4E5A-8047-575D28587305}" dt="2025-06-08T14:13:55.825" v="120" actId="1076"/>
          <ac:picMkLst>
            <pc:docMk/>
            <pc:sldMk cId="2750650353" sldId="257"/>
            <ac:picMk id="2052" creationId="{DE824337-0290-A07F-8559-52D79546C83D}"/>
          </ac:picMkLst>
        </pc:picChg>
      </pc:sldChg>
      <pc:sldChg chg="addSp delSp modSp mod">
        <pc:chgData name="Andrea Piras" userId="c65bc3e058163592" providerId="LiveId" clId="{6C474F5E-46D9-4E5A-8047-575D28587305}" dt="2025-06-08T15:16:53.752" v="622"/>
        <pc:sldMkLst>
          <pc:docMk/>
          <pc:sldMk cId="3950195350" sldId="259"/>
        </pc:sldMkLst>
        <pc:spChg chg="add">
          <ac:chgData name="Andrea Piras" userId="c65bc3e058163592" providerId="LiveId" clId="{6C474F5E-46D9-4E5A-8047-575D28587305}" dt="2025-06-08T14:18:10.556" v="155"/>
          <ac:spMkLst>
            <pc:docMk/>
            <pc:sldMk cId="3950195350" sldId="259"/>
            <ac:spMk id="2" creationId="{AF836E52-5BCC-1926-56DC-6AED3E736691}"/>
          </ac:spMkLst>
        </pc:spChg>
        <pc:spChg chg="add mod">
          <ac:chgData name="Andrea Piras" userId="c65bc3e058163592" providerId="LiveId" clId="{6C474F5E-46D9-4E5A-8047-575D28587305}" dt="2025-06-08T14:33:56.108" v="355" actId="255"/>
          <ac:spMkLst>
            <pc:docMk/>
            <pc:sldMk cId="3950195350" sldId="259"/>
            <ac:spMk id="4" creationId="{2442876D-38D7-3DC4-F072-2BB4BC2EA2A3}"/>
          </ac:spMkLst>
        </pc:spChg>
        <pc:spChg chg="add del">
          <ac:chgData name="Andrea Piras" userId="c65bc3e058163592" providerId="LiveId" clId="{6C474F5E-46D9-4E5A-8047-575D28587305}" dt="2025-06-08T15:12:46.336" v="560" actId="21"/>
          <ac:spMkLst>
            <pc:docMk/>
            <pc:sldMk cId="3950195350" sldId="259"/>
            <ac:spMk id="5" creationId="{76AED4BB-E0B0-710E-13CB-806C6269CB30}"/>
          </ac:spMkLst>
        </pc:spChg>
        <pc:spChg chg="add mod">
          <ac:chgData name="Andrea Piras" userId="c65bc3e058163592" providerId="LiveId" clId="{6C474F5E-46D9-4E5A-8047-575D28587305}" dt="2025-06-08T15:16:53.752" v="622"/>
          <ac:spMkLst>
            <pc:docMk/>
            <pc:sldMk cId="3950195350" sldId="259"/>
            <ac:spMk id="6" creationId="{A89277FE-DD34-CD51-D0FE-E43E8AC9679D}"/>
          </ac:spMkLst>
        </pc:spChg>
        <pc:spChg chg="del">
          <ac:chgData name="Andrea Piras" userId="c65bc3e058163592" providerId="LiveId" clId="{6C474F5E-46D9-4E5A-8047-575D28587305}" dt="2025-06-08T14:18:06.071" v="153" actId="478"/>
          <ac:spMkLst>
            <pc:docMk/>
            <pc:sldMk cId="3950195350" sldId="259"/>
            <ac:spMk id="8" creationId="{02AADAF0-7F3B-4D8A-8F26-AC9A1955A747}"/>
          </ac:spMkLst>
        </pc:spChg>
        <pc:spChg chg="del">
          <ac:chgData name="Andrea Piras" userId="c65bc3e058163592" providerId="LiveId" clId="{6C474F5E-46D9-4E5A-8047-575D28587305}" dt="2025-06-08T14:18:07.134" v="154" actId="478"/>
          <ac:spMkLst>
            <pc:docMk/>
            <pc:sldMk cId="3950195350" sldId="259"/>
            <ac:spMk id="9" creationId="{6AF2DD6D-7595-4963-9F74-FD3EA5B7F784}"/>
          </ac:spMkLst>
        </pc:spChg>
        <pc:spChg chg="mod">
          <ac:chgData name="Andrea Piras" userId="c65bc3e058163592" providerId="LiveId" clId="{6C474F5E-46D9-4E5A-8047-575D28587305}" dt="2025-06-08T14:17:33.436" v="151"/>
          <ac:spMkLst>
            <pc:docMk/>
            <pc:sldMk cId="3950195350" sldId="259"/>
            <ac:spMk id="47" creationId="{7A7259EC-FC89-4AEB-B1DE-F33E4428277C}"/>
          </ac:spMkLst>
        </pc:spChg>
        <pc:picChg chg="del">
          <ac:chgData name="Andrea Piras" userId="c65bc3e058163592" providerId="LiveId" clId="{6C474F5E-46D9-4E5A-8047-575D28587305}" dt="2025-06-08T14:18:04.626" v="152" actId="478"/>
          <ac:picMkLst>
            <pc:docMk/>
            <pc:sldMk cId="3950195350" sldId="259"/>
            <ac:picMk id="7" creationId="{CD0D11A7-995A-476F-B9BE-0F1F2082BEAF}"/>
          </ac:picMkLst>
        </pc:picChg>
      </pc:sldChg>
      <pc:sldChg chg="del">
        <pc:chgData name="Andrea Piras" userId="c65bc3e058163592" providerId="LiveId" clId="{6C474F5E-46D9-4E5A-8047-575D28587305}" dt="2025-06-08T14:22:30.400" v="213" actId="47"/>
        <pc:sldMkLst>
          <pc:docMk/>
          <pc:sldMk cId="2860675636" sldId="260"/>
        </pc:sldMkLst>
      </pc:sldChg>
      <pc:sldChg chg="del">
        <pc:chgData name="Andrea Piras" userId="c65bc3e058163592" providerId="LiveId" clId="{6C474F5E-46D9-4E5A-8047-575D28587305}" dt="2025-06-08T14:22:32.129" v="214" actId="47"/>
        <pc:sldMkLst>
          <pc:docMk/>
          <pc:sldMk cId="3502548125" sldId="261"/>
        </pc:sldMkLst>
      </pc:sldChg>
      <pc:sldChg chg="del">
        <pc:chgData name="Andrea Piras" userId="c65bc3e058163592" providerId="LiveId" clId="{6C474F5E-46D9-4E5A-8047-575D28587305}" dt="2025-06-08T14:22:32.985" v="215" actId="47"/>
        <pc:sldMkLst>
          <pc:docMk/>
          <pc:sldMk cId="2223225259" sldId="262"/>
        </pc:sldMkLst>
      </pc:sldChg>
      <pc:sldChg chg="del">
        <pc:chgData name="Andrea Piras" userId="c65bc3e058163592" providerId="LiveId" clId="{6C474F5E-46D9-4E5A-8047-575D28587305}" dt="2025-06-08T14:22:33.430" v="216" actId="47"/>
        <pc:sldMkLst>
          <pc:docMk/>
          <pc:sldMk cId="3182857363" sldId="263"/>
        </pc:sldMkLst>
      </pc:sldChg>
      <pc:sldChg chg="del">
        <pc:chgData name="Andrea Piras" userId="c65bc3e058163592" providerId="LiveId" clId="{6C474F5E-46D9-4E5A-8047-575D28587305}" dt="2025-06-08T14:22:33.826" v="217" actId="47"/>
        <pc:sldMkLst>
          <pc:docMk/>
          <pc:sldMk cId="237966997" sldId="264"/>
        </pc:sldMkLst>
      </pc:sldChg>
      <pc:sldChg chg="del">
        <pc:chgData name="Andrea Piras" userId="c65bc3e058163592" providerId="LiveId" clId="{6C474F5E-46D9-4E5A-8047-575D28587305}" dt="2025-06-08T14:22:34.475" v="218" actId="47"/>
        <pc:sldMkLst>
          <pc:docMk/>
          <pc:sldMk cId="837933647" sldId="265"/>
        </pc:sldMkLst>
      </pc:sldChg>
      <pc:sldChg chg="del">
        <pc:chgData name="Andrea Piras" userId="c65bc3e058163592" providerId="LiveId" clId="{6C474F5E-46D9-4E5A-8047-575D28587305}" dt="2025-06-08T14:22:35.119" v="219" actId="47"/>
        <pc:sldMkLst>
          <pc:docMk/>
          <pc:sldMk cId="1939827403" sldId="266"/>
        </pc:sldMkLst>
      </pc:sldChg>
      <pc:sldChg chg="del">
        <pc:chgData name="Andrea Piras" userId="c65bc3e058163592" providerId="LiveId" clId="{6C474F5E-46D9-4E5A-8047-575D28587305}" dt="2025-06-08T14:22:35.615" v="220" actId="47"/>
        <pc:sldMkLst>
          <pc:docMk/>
          <pc:sldMk cId="960753494" sldId="267"/>
        </pc:sldMkLst>
      </pc:sldChg>
      <pc:sldChg chg="del">
        <pc:chgData name="Andrea Piras" userId="c65bc3e058163592" providerId="LiveId" clId="{6C474F5E-46D9-4E5A-8047-575D28587305}" dt="2025-06-08T14:22:37.888" v="222" actId="47"/>
        <pc:sldMkLst>
          <pc:docMk/>
          <pc:sldMk cId="2913816651" sldId="268"/>
        </pc:sldMkLst>
      </pc:sldChg>
      <pc:sldChg chg="del">
        <pc:chgData name="Andrea Piras" userId="c65bc3e058163592" providerId="LiveId" clId="{6C474F5E-46D9-4E5A-8047-575D28587305}" dt="2025-06-08T14:22:38.418" v="223" actId="47"/>
        <pc:sldMkLst>
          <pc:docMk/>
          <pc:sldMk cId="1187589816" sldId="269"/>
        </pc:sldMkLst>
      </pc:sldChg>
      <pc:sldChg chg="del">
        <pc:chgData name="Andrea Piras" userId="c65bc3e058163592" providerId="LiveId" clId="{6C474F5E-46D9-4E5A-8047-575D28587305}" dt="2025-06-08T14:22:39.942" v="224" actId="47"/>
        <pc:sldMkLst>
          <pc:docMk/>
          <pc:sldMk cId="1977866987" sldId="270"/>
        </pc:sldMkLst>
      </pc:sldChg>
      <pc:sldChg chg="del">
        <pc:chgData name="Andrea Piras" userId="c65bc3e058163592" providerId="LiveId" clId="{6C474F5E-46D9-4E5A-8047-575D28587305}" dt="2025-06-08T14:22:36.044" v="221" actId="47"/>
        <pc:sldMkLst>
          <pc:docMk/>
          <pc:sldMk cId="3513104847" sldId="271"/>
        </pc:sldMkLst>
      </pc:sldChg>
      <pc:sldChg chg="addSp delSp modSp mod delAnim">
        <pc:chgData name="Andrea Piras" userId="c65bc3e058163592" providerId="LiveId" clId="{6C474F5E-46D9-4E5A-8047-575D28587305}" dt="2025-06-08T15:16:47.078" v="619" actId="1076"/>
        <pc:sldMkLst>
          <pc:docMk/>
          <pc:sldMk cId="3928356843" sldId="272"/>
        </pc:sldMkLst>
        <pc:spChg chg="add">
          <ac:chgData name="Andrea Piras" userId="c65bc3e058163592" providerId="LiveId" clId="{6C474F5E-46D9-4E5A-8047-575D28587305}" dt="2025-06-08T14:10:35.036" v="58"/>
          <ac:spMkLst>
            <pc:docMk/>
            <pc:sldMk cId="3928356843" sldId="272"/>
            <ac:spMk id="2" creationId="{14271E59-C0F4-14D5-6BD2-83D3A00D1BDD}"/>
          </ac:spMkLst>
        </pc:spChg>
        <pc:spChg chg="add">
          <ac:chgData name="Andrea Piras" userId="c65bc3e058163592" providerId="LiveId" clId="{6C474F5E-46D9-4E5A-8047-575D28587305}" dt="2025-06-08T14:10:41.329" v="60"/>
          <ac:spMkLst>
            <pc:docMk/>
            <pc:sldMk cId="3928356843" sldId="272"/>
            <ac:spMk id="3" creationId="{C5AE557E-0876-CC25-333D-D3E57F06F9E5}"/>
          </ac:spMkLst>
        </pc:spChg>
        <pc:spChg chg="add">
          <ac:chgData name="Andrea Piras" userId="c65bc3e058163592" providerId="LiveId" clId="{6C474F5E-46D9-4E5A-8047-575D28587305}" dt="2025-06-08T14:10:48.646" v="63"/>
          <ac:spMkLst>
            <pc:docMk/>
            <pc:sldMk cId="3928356843" sldId="272"/>
            <ac:spMk id="4" creationId="{C3185D5B-5E55-B1D3-8202-032790E9B100}"/>
          </ac:spMkLst>
        </pc:spChg>
        <pc:spChg chg="add mod">
          <ac:chgData name="Andrea Piras" userId="c65bc3e058163592" providerId="LiveId" clId="{6C474F5E-46D9-4E5A-8047-575D28587305}" dt="2025-06-08T15:16:47.078" v="619" actId="1076"/>
          <ac:spMkLst>
            <pc:docMk/>
            <pc:sldMk cId="3928356843" sldId="272"/>
            <ac:spMk id="6" creationId="{45B88769-3D3A-0600-6ECB-724DC15D4E0E}"/>
          </ac:spMkLst>
        </pc:spChg>
        <pc:spChg chg="mod">
          <ac:chgData name="Andrea Piras" userId="c65bc3e058163592" providerId="LiveId" clId="{6C474F5E-46D9-4E5A-8047-575D28587305}" dt="2025-06-08T15:16:32.885" v="615" actId="21"/>
          <ac:spMkLst>
            <pc:docMk/>
            <pc:sldMk cId="3928356843" sldId="272"/>
            <ac:spMk id="37" creationId="{29B9A3AE-C3AA-4FCA-854F-CC191580C781}"/>
          </ac:spMkLst>
        </pc:spChg>
        <pc:spChg chg="mod">
          <ac:chgData name="Andrea Piras" userId="c65bc3e058163592" providerId="LiveId" clId="{6C474F5E-46D9-4E5A-8047-575D28587305}" dt="2025-06-08T14:58:44.107" v="393" actId="20577"/>
          <ac:spMkLst>
            <pc:docMk/>
            <pc:sldMk cId="3928356843" sldId="272"/>
            <ac:spMk id="47" creationId="{7A7259EC-FC89-4AEB-B1DE-F33E4428277C}"/>
          </ac:spMkLst>
        </pc:spChg>
        <pc:picChg chg="del">
          <ac:chgData name="Andrea Piras" userId="c65bc3e058163592" providerId="LiveId" clId="{6C474F5E-46D9-4E5A-8047-575D28587305}" dt="2025-06-08T14:11:41.918" v="96" actId="478"/>
          <ac:picMkLst>
            <pc:docMk/>
            <pc:sldMk cId="3928356843" sldId="272"/>
            <ac:picMk id="38" creationId="{349CFFBB-1951-4710-87DA-A95CD85D33E7}"/>
          </ac:picMkLst>
        </pc:picChg>
        <pc:picChg chg="del">
          <ac:chgData name="Andrea Piras" userId="c65bc3e058163592" providerId="LiveId" clId="{6C474F5E-46D9-4E5A-8047-575D28587305}" dt="2025-06-08T14:11:42.298" v="97" actId="478"/>
          <ac:picMkLst>
            <pc:docMk/>
            <pc:sldMk cId="3928356843" sldId="272"/>
            <ac:picMk id="39" creationId="{D01CC9B8-DF29-4710-95C3-A35E3861FF22}"/>
          </ac:picMkLst>
        </pc:picChg>
        <pc:picChg chg="del">
          <ac:chgData name="Andrea Piras" userId="c65bc3e058163592" providerId="LiveId" clId="{6C474F5E-46D9-4E5A-8047-575D28587305}" dt="2025-06-08T14:11:43.660" v="99" actId="478"/>
          <ac:picMkLst>
            <pc:docMk/>
            <pc:sldMk cId="3928356843" sldId="272"/>
            <ac:picMk id="40" creationId="{F0B28193-0055-45B7-B06D-A0E3AFE9EE17}"/>
          </ac:picMkLst>
        </pc:picChg>
        <pc:picChg chg="del">
          <ac:chgData name="Andrea Piras" userId="c65bc3e058163592" providerId="LiveId" clId="{6C474F5E-46D9-4E5A-8047-575D28587305}" dt="2025-06-08T14:11:47.246" v="104" actId="478"/>
          <ac:picMkLst>
            <pc:docMk/>
            <pc:sldMk cId="3928356843" sldId="272"/>
            <ac:picMk id="41" creationId="{9518033E-EA06-471B-88CB-8BFE94ABD024}"/>
          </ac:picMkLst>
        </pc:picChg>
        <pc:picChg chg="del">
          <ac:chgData name="Andrea Piras" userId="c65bc3e058163592" providerId="LiveId" clId="{6C474F5E-46D9-4E5A-8047-575D28587305}" dt="2025-06-08T14:11:42.948" v="98" actId="478"/>
          <ac:picMkLst>
            <pc:docMk/>
            <pc:sldMk cId="3928356843" sldId="272"/>
            <ac:picMk id="42" creationId="{EC5BD6B6-4B15-4F61-9473-64590EFED28E}"/>
          </ac:picMkLst>
        </pc:picChg>
        <pc:picChg chg="del">
          <ac:chgData name="Andrea Piras" userId="c65bc3e058163592" providerId="LiveId" clId="{6C474F5E-46D9-4E5A-8047-575D28587305}" dt="2025-06-08T14:11:44.165" v="100" actId="478"/>
          <ac:picMkLst>
            <pc:docMk/>
            <pc:sldMk cId="3928356843" sldId="272"/>
            <ac:picMk id="46" creationId="{48894E6F-B17B-4B34-9C2B-9D6E15F23D62}"/>
          </ac:picMkLst>
        </pc:picChg>
        <pc:picChg chg="add mod">
          <ac:chgData name="Andrea Piras" userId="c65bc3e058163592" providerId="LiveId" clId="{6C474F5E-46D9-4E5A-8047-575D28587305}" dt="2025-06-08T15:05:15.525" v="468" actId="1076"/>
          <ac:picMkLst>
            <pc:docMk/>
            <pc:sldMk cId="3928356843" sldId="272"/>
            <ac:picMk id="1029" creationId="{B23EBC49-4FDE-1055-5551-906D43E47AC7}"/>
          </ac:picMkLst>
        </pc:picChg>
        <pc:picChg chg="add del mod">
          <ac:chgData name="Andrea Piras" userId="c65bc3e058163592" providerId="LiveId" clId="{6C474F5E-46D9-4E5A-8047-575D28587305}" dt="2025-06-08T15:05:24.979" v="471" actId="478"/>
          <ac:picMkLst>
            <pc:docMk/>
            <pc:sldMk cId="3928356843" sldId="272"/>
            <ac:picMk id="1031" creationId="{5F7975FA-C5A8-5CB6-E027-1C3FD4B94B4A}"/>
          </ac:picMkLst>
        </pc:picChg>
        <pc:cxnChg chg="del">
          <ac:chgData name="Andrea Piras" userId="c65bc3e058163592" providerId="LiveId" clId="{6C474F5E-46D9-4E5A-8047-575D28587305}" dt="2025-06-08T14:11:45.216" v="101" actId="478"/>
          <ac:cxnSpMkLst>
            <pc:docMk/>
            <pc:sldMk cId="3928356843" sldId="272"/>
            <ac:cxnSpMk id="43" creationId="{35EC3B04-A568-40DB-9347-6D9284C88DDF}"/>
          </ac:cxnSpMkLst>
        </pc:cxnChg>
        <pc:cxnChg chg="del">
          <ac:chgData name="Andrea Piras" userId="c65bc3e058163592" providerId="LiveId" clId="{6C474F5E-46D9-4E5A-8047-575D28587305}" dt="2025-06-08T14:11:46.104" v="102" actId="478"/>
          <ac:cxnSpMkLst>
            <pc:docMk/>
            <pc:sldMk cId="3928356843" sldId="272"/>
            <ac:cxnSpMk id="44" creationId="{CA1E57D6-BB51-4E23-95E7-43452909A64E}"/>
          </ac:cxnSpMkLst>
        </pc:cxnChg>
        <pc:cxnChg chg="del">
          <ac:chgData name="Andrea Piras" userId="c65bc3e058163592" providerId="LiveId" clId="{6C474F5E-46D9-4E5A-8047-575D28587305}" dt="2025-06-08T14:11:46.484" v="103" actId="478"/>
          <ac:cxnSpMkLst>
            <pc:docMk/>
            <pc:sldMk cId="3928356843" sldId="272"/>
            <ac:cxnSpMk id="45" creationId="{E1C29616-21A0-4C53-B14D-8E5377A9F996}"/>
          </ac:cxnSpMkLst>
        </pc:cxnChg>
      </pc:sldChg>
      <pc:sldChg chg="addSp delSp modSp add mod">
        <pc:chgData name="Andrea Piras" userId="c65bc3e058163592" providerId="LiveId" clId="{6C474F5E-46D9-4E5A-8047-575D28587305}" dt="2025-06-08T15:16:55.471" v="623"/>
        <pc:sldMkLst>
          <pc:docMk/>
          <pc:sldMk cId="661846683" sldId="273"/>
        </pc:sldMkLst>
        <pc:spChg chg="add del mod">
          <ac:chgData name="Andrea Piras" userId="c65bc3e058163592" providerId="LiveId" clId="{6C474F5E-46D9-4E5A-8047-575D28587305}" dt="2025-06-08T15:11:51.136" v="556" actId="21"/>
          <ac:spMkLst>
            <pc:docMk/>
            <pc:sldMk cId="661846683" sldId="273"/>
            <ac:spMk id="3" creationId="{B14F362D-528C-0E7B-8023-3CCDD973A8E9}"/>
          </ac:spMkLst>
        </pc:spChg>
        <pc:spChg chg="mod">
          <ac:chgData name="Andrea Piras" userId="c65bc3e058163592" providerId="LiveId" clId="{6C474F5E-46D9-4E5A-8047-575D28587305}" dt="2025-06-08T14:20:23.794" v="190" actId="15"/>
          <ac:spMkLst>
            <pc:docMk/>
            <pc:sldMk cId="661846683" sldId="273"/>
            <ac:spMk id="4" creationId="{2A786A4A-4203-A96F-AB79-A219CE911F43}"/>
          </ac:spMkLst>
        </pc:spChg>
        <pc:spChg chg="add mod">
          <ac:chgData name="Andrea Piras" userId="c65bc3e058163592" providerId="LiveId" clId="{6C474F5E-46D9-4E5A-8047-575D28587305}" dt="2025-06-08T15:16:55.471" v="623"/>
          <ac:spMkLst>
            <pc:docMk/>
            <pc:sldMk cId="661846683" sldId="273"/>
            <ac:spMk id="5" creationId="{00F66E43-C959-ED55-3F2D-633374E13B2B}"/>
          </ac:spMkLst>
        </pc:spChg>
        <pc:spChg chg="mod">
          <ac:chgData name="Andrea Piras" userId="c65bc3e058163592" providerId="LiveId" clId="{6C474F5E-46D9-4E5A-8047-575D28587305}" dt="2025-06-08T14:19:25.595" v="173"/>
          <ac:spMkLst>
            <pc:docMk/>
            <pc:sldMk cId="661846683" sldId="273"/>
            <ac:spMk id="47" creationId="{FF44C7A7-BDDD-5BFA-67FE-CD5279526B2A}"/>
          </ac:spMkLst>
        </pc:spChg>
      </pc:sldChg>
      <pc:sldChg chg="addSp modSp add mod">
        <pc:chgData name="Andrea Piras" userId="c65bc3e058163592" providerId="LiveId" clId="{6C474F5E-46D9-4E5A-8047-575D28587305}" dt="2025-06-08T15:16:56.761" v="624"/>
        <pc:sldMkLst>
          <pc:docMk/>
          <pc:sldMk cId="2084690323" sldId="274"/>
        </pc:sldMkLst>
        <pc:spChg chg="add mod">
          <ac:chgData name="Andrea Piras" userId="c65bc3e058163592" providerId="LiveId" clId="{6C474F5E-46D9-4E5A-8047-575D28587305}" dt="2025-06-08T15:16:56.761" v="624"/>
          <ac:spMkLst>
            <pc:docMk/>
            <pc:sldMk cId="2084690323" sldId="274"/>
            <ac:spMk id="2" creationId="{8EFB46E1-D31B-289A-4971-DFF0343FCA50}"/>
          </ac:spMkLst>
        </pc:spChg>
        <pc:spChg chg="add mod">
          <ac:chgData name="Andrea Piras" userId="c65bc3e058163592" providerId="LiveId" clId="{6C474F5E-46D9-4E5A-8047-575D28587305}" dt="2025-06-08T15:11:53.261" v="557"/>
          <ac:spMkLst>
            <pc:docMk/>
            <pc:sldMk cId="2084690323" sldId="274"/>
            <ac:spMk id="3" creationId="{B14F362D-528C-0E7B-8023-3CCDD973A8E9}"/>
          </ac:spMkLst>
        </pc:spChg>
        <pc:spChg chg="mod">
          <ac:chgData name="Andrea Piras" userId="c65bc3e058163592" providerId="LiveId" clId="{6C474F5E-46D9-4E5A-8047-575D28587305}" dt="2025-06-08T15:11:59.323" v="558" actId="113"/>
          <ac:spMkLst>
            <pc:docMk/>
            <pc:sldMk cId="2084690323" sldId="274"/>
            <ac:spMk id="4" creationId="{868F60AA-C650-2FC2-2A1D-B0DC8D3110FE}"/>
          </ac:spMkLst>
        </pc:spChg>
        <pc:spChg chg="mod">
          <ac:chgData name="Andrea Piras" userId="c65bc3e058163592" providerId="LiveId" clId="{6C474F5E-46D9-4E5A-8047-575D28587305}" dt="2025-06-08T14:21:14.750" v="201"/>
          <ac:spMkLst>
            <pc:docMk/>
            <pc:sldMk cId="2084690323" sldId="274"/>
            <ac:spMk id="47" creationId="{5523F779-BC2D-768B-5882-60433659EA3A}"/>
          </ac:spMkLst>
        </pc:spChg>
      </pc:sldChg>
      <pc:sldChg chg="addSp modSp add mod">
        <pc:chgData name="Andrea Piras" userId="c65bc3e058163592" providerId="LiveId" clId="{6C474F5E-46D9-4E5A-8047-575D28587305}" dt="2025-06-08T15:16:58.152" v="625"/>
        <pc:sldMkLst>
          <pc:docMk/>
          <pc:sldMk cId="471824846" sldId="275"/>
        </pc:sldMkLst>
        <pc:spChg chg="add mod">
          <ac:chgData name="Andrea Piras" userId="c65bc3e058163592" providerId="LiveId" clId="{6C474F5E-46D9-4E5A-8047-575D28587305}" dt="2025-06-08T15:16:58.152" v="625"/>
          <ac:spMkLst>
            <pc:docMk/>
            <pc:sldMk cId="471824846" sldId="275"/>
            <ac:spMk id="2" creationId="{9CEAAB72-BBB4-989A-159E-0D7E65DE7752}"/>
          </ac:spMkLst>
        </pc:spChg>
        <pc:spChg chg="mod">
          <ac:chgData name="Andrea Piras" userId="c65bc3e058163592" providerId="LiveId" clId="{6C474F5E-46D9-4E5A-8047-575D28587305}" dt="2025-06-08T14:22:18.829" v="208" actId="21"/>
          <ac:spMkLst>
            <pc:docMk/>
            <pc:sldMk cId="471824846" sldId="275"/>
            <ac:spMk id="4" creationId="{D320848E-E356-6B32-ABD6-5F8A59C8544E}"/>
          </ac:spMkLst>
        </pc:spChg>
        <pc:spChg chg="mod">
          <ac:chgData name="Andrea Piras" userId="c65bc3e058163592" providerId="LiveId" clId="{6C474F5E-46D9-4E5A-8047-575D28587305}" dt="2025-06-08T14:22:23.021" v="212" actId="20577"/>
          <ac:spMkLst>
            <pc:docMk/>
            <pc:sldMk cId="471824846" sldId="275"/>
            <ac:spMk id="47" creationId="{2685831C-7F12-9254-62E9-83F1F83FFB8B}"/>
          </ac:spMkLst>
        </pc:spChg>
      </pc:sldChg>
      <pc:sldChg chg="addSp modSp add mod">
        <pc:chgData name="Andrea Piras" userId="c65bc3e058163592" providerId="LiveId" clId="{6C474F5E-46D9-4E5A-8047-575D28587305}" dt="2025-06-08T14:25:58.201" v="274"/>
        <pc:sldMkLst>
          <pc:docMk/>
          <pc:sldMk cId="3216156683" sldId="276"/>
        </pc:sldMkLst>
        <pc:spChg chg="add">
          <ac:chgData name="Andrea Piras" userId="c65bc3e058163592" providerId="LiveId" clId="{6C474F5E-46D9-4E5A-8047-575D28587305}" dt="2025-06-08T14:24:15.554" v="256"/>
          <ac:spMkLst>
            <pc:docMk/>
            <pc:sldMk cId="3216156683" sldId="276"/>
            <ac:spMk id="2" creationId="{AFD3FEFD-48F0-B251-15C2-4CC8C2C8FB34}"/>
          </ac:spMkLst>
        </pc:spChg>
        <pc:spChg chg="add">
          <ac:chgData name="Andrea Piras" userId="c65bc3e058163592" providerId="LiveId" clId="{6C474F5E-46D9-4E5A-8047-575D28587305}" dt="2025-06-08T14:25:58.201" v="274"/>
          <ac:spMkLst>
            <pc:docMk/>
            <pc:sldMk cId="3216156683" sldId="276"/>
            <ac:spMk id="3" creationId="{A5A52A8B-A5B5-D0B7-156C-FDDF2ACBCE76}"/>
          </ac:spMkLst>
        </pc:spChg>
        <pc:spChg chg="mod">
          <ac:chgData name="Andrea Piras" userId="c65bc3e058163592" providerId="LiveId" clId="{6C474F5E-46D9-4E5A-8047-575D28587305}" dt="2025-06-08T14:24:35.424" v="273" actId="20577"/>
          <ac:spMkLst>
            <pc:docMk/>
            <pc:sldMk cId="3216156683" sldId="276"/>
            <ac:spMk id="4" creationId="{B766517D-6244-1AA3-735C-8EB4C2E862D8}"/>
          </ac:spMkLst>
        </pc:spChg>
        <pc:spChg chg="add">
          <ac:chgData name="Andrea Piras" userId="c65bc3e058163592" providerId="LiveId" clId="{6C474F5E-46D9-4E5A-8047-575D28587305}" dt="2025-06-08T14:25:58.201" v="274"/>
          <ac:spMkLst>
            <pc:docMk/>
            <pc:sldMk cId="3216156683" sldId="276"/>
            <ac:spMk id="5" creationId="{A74D6C79-D83A-35C7-0F5E-E8DC4FAB0FAF}"/>
          </ac:spMkLst>
        </pc:spChg>
        <pc:spChg chg="add">
          <ac:chgData name="Andrea Piras" userId="c65bc3e058163592" providerId="LiveId" clId="{6C474F5E-46D9-4E5A-8047-575D28587305}" dt="2025-06-08T14:25:58.201" v="274"/>
          <ac:spMkLst>
            <pc:docMk/>
            <pc:sldMk cId="3216156683" sldId="276"/>
            <ac:spMk id="6" creationId="{9A0C448B-AD5E-6D75-12C2-30BBFE46EAD0}"/>
          </ac:spMkLst>
        </pc:spChg>
        <pc:spChg chg="mod">
          <ac:chgData name="Andrea Piras" userId="c65bc3e058163592" providerId="LiveId" clId="{6C474F5E-46D9-4E5A-8047-575D28587305}" dt="2025-06-08T14:23:19.995" v="234"/>
          <ac:spMkLst>
            <pc:docMk/>
            <pc:sldMk cId="3216156683" sldId="276"/>
            <ac:spMk id="47" creationId="{93943A0F-9CE6-3BC1-629F-E352ADAEEC03}"/>
          </ac:spMkLst>
        </pc:spChg>
      </pc:sldChg>
      <pc:sldChg chg="addSp modSp add mod">
        <pc:chgData name="Andrea Piras" userId="c65bc3e058163592" providerId="LiveId" clId="{6C474F5E-46D9-4E5A-8047-575D28587305}" dt="2025-06-08T15:18:54.711" v="649" actId="108"/>
        <pc:sldMkLst>
          <pc:docMk/>
          <pc:sldMk cId="4070962969" sldId="277"/>
        </pc:sldMkLst>
        <pc:spChg chg="add mod">
          <ac:chgData name="Andrea Piras" userId="c65bc3e058163592" providerId="LiveId" clId="{6C474F5E-46D9-4E5A-8047-575D28587305}" dt="2025-06-08T15:16:59.698" v="626"/>
          <ac:spMkLst>
            <pc:docMk/>
            <pc:sldMk cId="4070962969" sldId="277"/>
            <ac:spMk id="2" creationId="{D45DD41F-A757-584A-6D21-DB79B8E9EE6A}"/>
          </ac:spMkLst>
        </pc:spChg>
        <pc:spChg chg="mod">
          <ac:chgData name="Andrea Piras" userId="c65bc3e058163592" providerId="LiveId" clId="{6C474F5E-46D9-4E5A-8047-575D28587305}" dt="2025-06-08T14:32:58.196" v="351" actId="948"/>
          <ac:spMkLst>
            <pc:docMk/>
            <pc:sldMk cId="4070962969" sldId="277"/>
            <ac:spMk id="4" creationId="{E941B579-14C6-64F1-C4EA-340A9D27D95E}"/>
          </ac:spMkLst>
        </pc:spChg>
        <pc:spChg chg="mod">
          <ac:chgData name="Andrea Piras" userId="c65bc3e058163592" providerId="LiveId" clId="{6C474F5E-46D9-4E5A-8047-575D28587305}" dt="2025-06-08T15:18:54.711" v="649" actId="108"/>
          <ac:spMkLst>
            <pc:docMk/>
            <pc:sldMk cId="4070962969" sldId="277"/>
            <ac:spMk id="47" creationId="{E11FD17D-39BA-AEBE-6A52-4533324F6395}"/>
          </ac:spMkLst>
        </pc:spChg>
      </pc:sldChg>
      <pc:sldChg chg="addSp delSp modSp add mod ord">
        <pc:chgData name="Andrea Piras" userId="c65bc3e058163592" providerId="LiveId" clId="{6C474F5E-46D9-4E5A-8047-575D28587305}" dt="2025-06-08T15:18:11.242" v="648" actId="14100"/>
        <pc:sldMkLst>
          <pc:docMk/>
          <pc:sldMk cId="2351208932" sldId="278"/>
        </pc:sldMkLst>
        <pc:spChg chg="add mod">
          <ac:chgData name="Andrea Piras" userId="c65bc3e058163592" providerId="LiveId" clId="{6C474F5E-46D9-4E5A-8047-575D28587305}" dt="2025-06-08T15:18:11.242" v="648" actId="14100"/>
          <ac:spMkLst>
            <pc:docMk/>
            <pc:sldMk cId="2351208932" sldId="278"/>
            <ac:spMk id="3" creationId="{3BD5EBF4-0BB0-54AD-FB31-0861371198F6}"/>
          </ac:spMkLst>
        </pc:spChg>
        <pc:spChg chg="del">
          <ac:chgData name="Andrea Piras" userId="c65bc3e058163592" providerId="LiveId" clId="{6C474F5E-46D9-4E5A-8047-575D28587305}" dt="2025-06-08T14:57:09.023" v="379" actId="478"/>
          <ac:spMkLst>
            <pc:docMk/>
            <pc:sldMk cId="2351208932" sldId="278"/>
            <ac:spMk id="4" creationId="{571939F1-F322-FF10-E33D-9E39A2823969}"/>
          </ac:spMkLst>
        </pc:spChg>
        <pc:spChg chg="add mod">
          <ac:chgData name="Andrea Piras" userId="c65bc3e058163592" providerId="LiveId" clId="{6C474F5E-46D9-4E5A-8047-575D28587305}" dt="2025-06-08T15:17:01.448" v="627"/>
          <ac:spMkLst>
            <pc:docMk/>
            <pc:sldMk cId="2351208932" sldId="278"/>
            <ac:spMk id="5" creationId="{7931076F-5EE2-83C7-B2AD-C5DDC348AE24}"/>
          </ac:spMkLst>
        </pc:spChg>
        <pc:spChg chg="mod">
          <ac:chgData name="Andrea Piras" userId="c65bc3e058163592" providerId="LiveId" clId="{6C474F5E-46D9-4E5A-8047-575D28587305}" dt="2025-06-08T14:57:05.982" v="378" actId="20577"/>
          <ac:spMkLst>
            <pc:docMk/>
            <pc:sldMk cId="2351208932" sldId="278"/>
            <ac:spMk id="47" creationId="{A37B3AEB-B3F6-0CB6-AE1D-ED899E0D9761}"/>
          </ac:spMkLst>
        </pc:spChg>
        <pc:picChg chg="add mod">
          <ac:chgData name="Andrea Piras" userId="c65bc3e058163592" providerId="LiveId" clId="{6C474F5E-46D9-4E5A-8047-575D28587305}" dt="2025-06-08T14:58:21.191" v="383" actId="1076"/>
          <ac:picMkLst>
            <pc:docMk/>
            <pc:sldMk cId="2351208932" sldId="278"/>
            <ac:picMk id="8194" creationId="{9694533A-8572-CB37-511B-9DB1970EA225}"/>
          </ac:picMkLst>
        </pc:picChg>
      </pc:sldChg>
      <pc:sldChg chg="addSp delSp modSp add mod">
        <pc:chgData name="Andrea Piras" userId="c65bc3e058163592" providerId="LiveId" clId="{6C474F5E-46D9-4E5A-8047-575D28587305}" dt="2025-06-08T15:16:50.729" v="620"/>
        <pc:sldMkLst>
          <pc:docMk/>
          <pc:sldMk cId="1637021257" sldId="279"/>
        </pc:sldMkLst>
        <pc:spChg chg="add del mod">
          <ac:chgData name="Andrea Piras" userId="c65bc3e058163592" providerId="LiveId" clId="{6C474F5E-46D9-4E5A-8047-575D28587305}" dt="2025-06-08T15:13:32.019" v="573" actId="478"/>
          <ac:spMkLst>
            <pc:docMk/>
            <pc:sldMk cId="1637021257" sldId="279"/>
            <ac:spMk id="2" creationId="{E132B994-F145-F2D5-422D-3EEB870FF054}"/>
          </ac:spMkLst>
        </pc:spChg>
        <pc:spChg chg="add mod">
          <ac:chgData name="Andrea Piras" userId="c65bc3e058163592" providerId="LiveId" clId="{6C474F5E-46D9-4E5A-8047-575D28587305}" dt="2025-06-08T15:14:17.369" v="584"/>
          <ac:spMkLst>
            <pc:docMk/>
            <pc:sldMk cId="1637021257" sldId="279"/>
            <ac:spMk id="3" creationId="{9183B103-151F-B830-D27C-AB85F1FA6C8F}"/>
          </ac:spMkLst>
        </pc:spChg>
        <pc:spChg chg="add mod">
          <ac:chgData name="Andrea Piras" userId="c65bc3e058163592" providerId="LiveId" clId="{6C474F5E-46D9-4E5A-8047-575D28587305}" dt="2025-06-08T15:14:29.438" v="585"/>
          <ac:spMkLst>
            <pc:docMk/>
            <pc:sldMk cId="1637021257" sldId="279"/>
            <ac:spMk id="4" creationId="{A1EE28FB-E67C-BFA2-8DD1-7FCE159B0290}"/>
          </ac:spMkLst>
        </pc:spChg>
        <pc:spChg chg="add mod">
          <ac:chgData name="Andrea Piras" userId="c65bc3e058163592" providerId="LiveId" clId="{6C474F5E-46D9-4E5A-8047-575D28587305}" dt="2025-06-08T15:14:07.683" v="583" actId="1076"/>
          <ac:spMkLst>
            <pc:docMk/>
            <pc:sldMk cId="1637021257" sldId="279"/>
            <ac:spMk id="5" creationId="{76AED4BB-E0B0-710E-13CB-806C6269CB30}"/>
          </ac:spMkLst>
        </pc:spChg>
        <pc:spChg chg="add mod">
          <ac:chgData name="Andrea Piras" userId="c65bc3e058163592" providerId="LiveId" clId="{6C474F5E-46D9-4E5A-8047-575D28587305}" dt="2025-06-08T15:14:37.803" v="586"/>
          <ac:spMkLst>
            <pc:docMk/>
            <pc:sldMk cId="1637021257" sldId="279"/>
            <ac:spMk id="6" creationId="{85F0CB7C-3308-B6D1-7875-7EF631C11935}"/>
          </ac:spMkLst>
        </pc:spChg>
        <pc:spChg chg="add mod">
          <ac:chgData name="Andrea Piras" userId="c65bc3e058163592" providerId="LiveId" clId="{6C474F5E-46D9-4E5A-8047-575D28587305}" dt="2025-06-08T15:14:47.683" v="587"/>
          <ac:spMkLst>
            <pc:docMk/>
            <pc:sldMk cId="1637021257" sldId="279"/>
            <ac:spMk id="7" creationId="{16A9D4D7-1977-0DA4-0173-9F45FF94C3C8}"/>
          </ac:spMkLst>
        </pc:spChg>
        <pc:spChg chg="add">
          <ac:chgData name="Andrea Piras" userId="c65bc3e058163592" providerId="LiveId" clId="{6C474F5E-46D9-4E5A-8047-575D28587305}" dt="2025-06-08T15:14:59.764" v="588" actId="11529"/>
          <ac:spMkLst>
            <pc:docMk/>
            <pc:sldMk cId="1637021257" sldId="279"/>
            <ac:spMk id="8" creationId="{3E0E0EE1-3940-A8D2-9DC5-6C195800A83E}"/>
          </ac:spMkLst>
        </pc:spChg>
        <pc:spChg chg="add mod">
          <ac:chgData name="Andrea Piras" userId="c65bc3e058163592" providerId="LiveId" clId="{6C474F5E-46D9-4E5A-8047-575D28587305}" dt="2025-06-08T15:15:05.495" v="590" actId="1076"/>
          <ac:spMkLst>
            <pc:docMk/>
            <pc:sldMk cId="1637021257" sldId="279"/>
            <ac:spMk id="9" creationId="{43C7F8BB-857C-554E-EB1C-406F6A8C2793}"/>
          </ac:spMkLst>
        </pc:spChg>
        <pc:spChg chg="add mod">
          <ac:chgData name="Andrea Piras" userId="c65bc3e058163592" providerId="LiveId" clId="{6C474F5E-46D9-4E5A-8047-575D28587305}" dt="2025-06-08T15:15:12.139" v="594" actId="1076"/>
          <ac:spMkLst>
            <pc:docMk/>
            <pc:sldMk cId="1637021257" sldId="279"/>
            <ac:spMk id="10" creationId="{21A187CD-FD8C-6D9D-A942-E5FBD29F3080}"/>
          </ac:spMkLst>
        </pc:spChg>
        <pc:spChg chg="add del mod">
          <ac:chgData name="Andrea Piras" userId="c65bc3e058163592" providerId="LiveId" clId="{6C474F5E-46D9-4E5A-8047-575D28587305}" dt="2025-06-08T15:15:17.371" v="596" actId="478"/>
          <ac:spMkLst>
            <pc:docMk/>
            <pc:sldMk cId="1637021257" sldId="279"/>
            <ac:spMk id="11" creationId="{CC5A1915-D918-1268-5217-EC810339C612}"/>
          </ac:spMkLst>
        </pc:spChg>
        <pc:spChg chg="add mod">
          <ac:chgData name="Andrea Piras" userId="c65bc3e058163592" providerId="LiveId" clId="{6C474F5E-46D9-4E5A-8047-575D28587305}" dt="2025-06-08T15:15:15.245" v="595" actId="1076"/>
          <ac:spMkLst>
            <pc:docMk/>
            <pc:sldMk cId="1637021257" sldId="279"/>
            <ac:spMk id="12" creationId="{9B267CF7-D188-2933-5146-E87DB6A9B381}"/>
          </ac:spMkLst>
        </pc:spChg>
        <pc:spChg chg="add mod">
          <ac:chgData name="Andrea Piras" userId="c65bc3e058163592" providerId="LiveId" clId="{6C474F5E-46D9-4E5A-8047-575D28587305}" dt="2025-06-08T15:16:28.145" v="614" actId="20577"/>
          <ac:spMkLst>
            <pc:docMk/>
            <pc:sldMk cId="1637021257" sldId="279"/>
            <ac:spMk id="14" creationId="{0E3AFDD8-1360-FE54-FEB6-857D359F10EC}"/>
          </ac:spMkLst>
        </pc:spChg>
        <pc:spChg chg="add mod">
          <ac:chgData name="Andrea Piras" userId="c65bc3e058163592" providerId="LiveId" clId="{6C474F5E-46D9-4E5A-8047-575D28587305}" dt="2025-06-08T15:16:50.729" v="620"/>
          <ac:spMkLst>
            <pc:docMk/>
            <pc:sldMk cId="1637021257" sldId="279"/>
            <ac:spMk id="15" creationId="{7F716F66-B348-5287-E4C3-E237B07841D7}"/>
          </ac:spMkLst>
        </pc:spChg>
      </pc:sldChg>
      <pc:sldMasterChg chg="delSldLayout">
        <pc:chgData name="Andrea Piras" userId="c65bc3e058163592" providerId="LiveId" clId="{6C474F5E-46D9-4E5A-8047-575D28587305}" dt="2025-06-08T14:22:36.044" v="221" actId="47"/>
        <pc:sldMasterMkLst>
          <pc:docMk/>
          <pc:sldMasterMk cId="923006300" sldId="2147483661"/>
        </pc:sldMasterMkLst>
        <pc:sldLayoutChg chg="del">
          <pc:chgData name="Andrea Piras" userId="c65bc3e058163592" providerId="LiveId" clId="{6C474F5E-46D9-4E5A-8047-575D28587305}" dt="2025-06-08T14:22:36.044" v="221" actId="47"/>
          <pc:sldLayoutMkLst>
            <pc:docMk/>
            <pc:sldMasterMk cId="923006300" sldId="2147483661"/>
            <pc:sldLayoutMk cId="2722907194" sldId="214748367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5650" y="0"/>
            <a:ext cx="5950761" cy="6858000"/>
          </a:xfrm>
          <a:prstGeom prst="rect">
            <a:avLst/>
          </a:prstGeom>
          <a:solidFill>
            <a:schemeClr val="tx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179611" y="0"/>
            <a:ext cx="20574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8856" y="3428999"/>
            <a:ext cx="4138550" cy="2268559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defRPr sz="4500"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lo stile del 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-828294" y="5272451"/>
            <a:ext cx="2662729" cy="1791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AB3A824-1A51-4B26-AD58-A6D8E14F6C04}" type="datetimeFigureOut">
              <a:rPr lang="en-US" smtClean="0"/>
              <a:pPr/>
              <a:t>6/8/2025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-2258177" y="3658900"/>
            <a:ext cx="5885352" cy="1836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91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E965B6-F666-459A-AB74-6E7286995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71991CC-1A5E-49B5-B9DA-83BAA522D1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39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181958" y="-1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4889" y="126494"/>
            <a:ext cx="638312" cy="3228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75AE93F-5444-44AD-B9FE-4B4C965ACD05}"/>
              </a:ext>
            </a:extLst>
          </p:cNvPr>
          <p:cNvSpPr/>
          <p:nvPr userDrawn="1"/>
        </p:nvSpPr>
        <p:spPr>
          <a:xfrm>
            <a:off x="0" y="-1"/>
            <a:ext cx="8181958" cy="685800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006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sldNum="0" hdr="0" ftr="0" dt="0"/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 cap="none"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58366" indent="-258366" algn="l" defTabSz="685800" rtl="0" eaLnBrk="1" latinLnBrk="0" hangingPunct="1">
        <a:lnSpc>
          <a:spcPct val="120000"/>
        </a:lnSpc>
        <a:spcBef>
          <a:spcPts val="750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bg1"/>
          </a:solidFill>
          <a:effectLst/>
          <a:latin typeface="+mn-lt"/>
          <a:ea typeface="+mn-ea"/>
          <a:cs typeface="+mn-cs"/>
        </a:defRPr>
      </a:lvl1pPr>
      <a:lvl2pPr marL="5965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9441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12823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16299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bg1"/>
          </a:solidFill>
          <a:effectLst/>
          <a:latin typeface="+mn-lt"/>
          <a:ea typeface="+mn-ea"/>
          <a:cs typeface="+mn-cs"/>
        </a:defRPr>
      </a:lvl5pPr>
      <a:lvl6pPr marL="19751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322576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670048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01752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rasandrea.com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rasandrea.com/resources/nist-cybersecurity-framework-implementation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irasandrea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rasandrea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rasandrea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rasandrea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rasandrea.com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rasandrea.com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rasandrea.com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rasandrea.com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7A7259EC-FC89-4AEB-B1DE-F33E4428277C}"/>
              </a:ext>
            </a:extLst>
          </p:cNvPr>
          <p:cNvSpPr txBox="1">
            <a:spLocks/>
          </p:cNvSpPr>
          <p:nvPr/>
        </p:nvSpPr>
        <p:spPr>
          <a:xfrm>
            <a:off x="0" y="1963657"/>
            <a:ext cx="8182466" cy="1693353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INTRODUZIONE  A 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NIST CYBERSECURITY FRAMEWORK 2.0</a:t>
            </a:r>
          </a:p>
        </p:txBody>
      </p:sp>
    </p:spTree>
    <p:extLst>
      <p:ext uri="{BB962C8B-B14F-4D97-AF65-F5344CB8AC3E}">
        <p14:creationId xmlns:p14="http://schemas.microsoft.com/office/powerpoint/2010/main" val="19429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ADBF63-6001-FF45-B2FC-98195DF4B1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E11FD17D-39BA-AEBE-6A52-4533324F6395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Esempi di KPI / KRI per il NIST CSF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941B579-14C6-64F1-C4EA-340A9D27D95E}"/>
              </a:ext>
            </a:extLst>
          </p:cNvPr>
          <p:cNvSpPr txBox="1"/>
          <p:nvPr/>
        </p:nvSpPr>
        <p:spPr>
          <a:xfrm>
            <a:off x="321468" y="992427"/>
            <a:ext cx="6607969" cy="5852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None/>
            </a:pP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Esempi di KPI rilevanti</a:t>
            </a:r>
          </a:p>
          <a:p>
            <a:pPr>
              <a:lnSpc>
                <a:spcPct val="115000"/>
              </a:lnSpc>
              <a:buNone/>
            </a:pPr>
            <a:r>
              <a:rPr lang="it-IT" sz="1200" b="1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Govern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dipendenti che hanno completato la formazione obbligatoria</a:t>
            </a:r>
          </a:p>
          <a:p>
            <a:pPr>
              <a:lnSpc>
                <a:spcPct val="115000"/>
              </a:lnSpc>
              <a:buNone/>
            </a:pPr>
            <a:r>
              <a:rPr lang="it-IT" sz="1200" b="1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Identify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asset mappati e classificati in CMDB</a:t>
            </a:r>
          </a:p>
          <a:p>
            <a:pPr marL="34290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di fornitori valutati con criteri di rischio cyber</a:t>
            </a:r>
          </a:p>
          <a:p>
            <a:pPr>
              <a:lnSpc>
                <a:spcPct val="115000"/>
              </a:lnSpc>
              <a:buNone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Protect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di workstation/server con patch critiche installate entro 15 giorni</a:t>
            </a:r>
          </a:p>
          <a:p>
            <a:pPr marL="34290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autenticazioni protette con MFA</a:t>
            </a:r>
          </a:p>
          <a:p>
            <a:pPr>
              <a:lnSpc>
                <a:spcPct val="115000"/>
              </a:lnSpc>
              <a:buNone/>
            </a:pPr>
            <a:r>
              <a:rPr lang="it-IT" sz="1200" b="1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Detect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eventi critici rilevati dal SIEM analizzati entro 24h</a:t>
            </a:r>
          </a:p>
          <a:p>
            <a:pPr>
              <a:lnSpc>
                <a:spcPct val="115000"/>
              </a:lnSpc>
              <a:buNone/>
            </a:pPr>
            <a:r>
              <a:rPr lang="it-IT" sz="1200" b="1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Respond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Tempo medio di risposta a incidenti di sicurezza (MTTR)</a:t>
            </a:r>
          </a:p>
          <a:p>
            <a:pPr>
              <a:lnSpc>
                <a:spcPct val="115000"/>
              </a:lnSpc>
              <a:buNone/>
            </a:pPr>
            <a:r>
              <a:rPr lang="it-IT" sz="1200" b="1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Recover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Tempo medio di recovery da backup testato (RTO effettivo)</a:t>
            </a:r>
          </a:p>
          <a:p>
            <a:pPr marL="342900" indent="-342900">
              <a:lnSpc>
                <a:spcPct val="115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esercitazioni di 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disaster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recovery completate </a:t>
            </a:r>
          </a:p>
          <a:p>
            <a:pPr lvl="1">
              <a:lnSpc>
                <a:spcPct val="115000"/>
              </a:lnSpc>
              <a:buSzPts val="1000"/>
              <a:tabLst>
                <a:tab pos="457200" algn="l"/>
              </a:tabLst>
            </a:pPr>
            <a:endParaRPr lang="it-IT" sz="1200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Esempi di KRI rilevanti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Numero di vulnerabilità critiche non ancora 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patchate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dopo 30gg</a:t>
            </a: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Numero di account privilegiati attivi e non tracciati</a:t>
            </a: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Numero di fornitori terzi ad alto rischio senza piani di mitigazione</a:t>
            </a: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Frequenza di violazioni policy segnalate dal SOC</a:t>
            </a: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% di asset con antivirus disabilitato o non aggiornato</a:t>
            </a:r>
          </a:p>
          <a:p>
            <a:pPr>
              <a:lnSpc>
                <a:spcPct val="115000"/>
              </a:lnSpc>
              <a:buSzPts val="1000"/>
              <a:tabLst>
                <a:tab pos="457200" algn="l"/>
              </a:tabLst>
            </a:pPr>
            <a:endParaRPr lang="it-IT" sz="1200" kern="100" dirty="0">
              <a:solidFill>
                <a:schemeClr val="bg1"/>
              </a:solidFill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45DD41F-A757-584A-6D21-DB79B8E9EE6A}"/>
              </a:ext>
            </a:extLst>
          </p:cNvPr>
          <p:cNvSpPr txBox="1"/>
          <p:nvPr/>
        </p:nvSpPr>
        <p:spPr>
          <a:xfrm>
            <a:off x="0" y="6581001"/>
            <a:ext cx="45751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hlinkClick r:id="rId2"/>
              </a:rPr>
              <a:t>http://www.pirasandrea.com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0962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8B96E9-6951-627B-748C-BEEF58C973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A37B3AEB-B3F6-0CB6-AE1D-ED899E0D9761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Sessione Interattiva</a:t>
            </a:r>
          </a:p>
        </p:txBody>
      </p:sp>
      <p:pic>
        <p:nvPicPr>
          <p:cNvPr id="8194" name="Picture 2" descr="Top 10 cyber security memes of 2025 😂| CyberArrow">
            <a:extLst>
              <a:ext uri="{FF2B5EF4-FFF2-40B4-BE49-F238E27FC236}">
                <a16:creationId xmlns:a16="http://schemas.microsoft.com/office/drawing/2014/main" id="{9694533A-8572-CB37-511B-9DB1970EA2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335" y="1678073"/>
            <a:ext cx="3049191" cy="406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3BD5EBF4-0BB0-54AD-FB31-0861371198F6}"/>
              </a:ext>
            </a:extLst>
          </p:cNvPr>
          <p:cNvSpPr txBox="1"/>
          <p:nvPr/>
        </p:nvSpPr>
        <p:spPr>
          <a:xfrm>
            <a:off x="3044322" y="5979714"/>
            <a:ext cx="19628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bg1"/>
                </a:solidFill>
                <a:hlinkClick r:id="rId3"/>
              </a:rPr>
              <a:t>Inizia lo use case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931076F-5EE2-83C7-B2AD-C5DDC348AE24}"/>
              </a:ext>
            </a:extLst>
          </p:cNvPr>
          <p:cNvSpPr txBox="1"/>
          <p:nvPr/>
        </p:nvSpPr>
        <p:spPr>
          <a:xfrm>
            <a:off x="0" y="6581001"/>
            <a:ext cx="45751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hlinkClick r:id="rId4"/>
              </a:rPr>
              <a:t>http://www.pirasandrea.com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20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9B9A3AE-C3AA-4FCA-854F-CC191580C781}"/>
              </a:ext>
            </a:extLst>
          </p:cNvPr>
          <p:cNvSpPr txBox="1"/>
          <p:nvPr/>
        </p:nvSpPr>
        <p:spPr>
          <a:xfrm>
            <a:off x="457200" y="1430777"/>
            <a:ext cx="702945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None/>
            </a:pPr>
            <a:r>
              <a:rPr lang="it-IT" sz="1200" b="1" dirty="0">
                <a:solidFill>
                  <a:schemeClr val="bg1"/>
                </a:solidFill>
              </a:rPr>
              <a:t>Andrea Piras – CERT Manager </a:t>
            </a:r>
          </a:p>
          <a:p>
            <a:pPr>
              <a:spcAft>
                <a:spcPts val="1200"/>
              </a:spcAft>
              <a:buNone/>
            </a:pPr>
            <a:endParaRPr lang="it-IT" sz="1200" b="1" dirty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it-IT" sz="1200" b="1" dirty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it-IT" sz="1200" b="1" dirty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  <a:buNone/>
            </a:pPr>
            <a:endParaRPr lang="it-IT" sz="1200" b="1" dirty="0">
              <a:solidFill>
                <a:schemeClr val="bg1"/>
              </a:solidFill>
            </a:endParaRP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</a:rPr>
              <a:t>20 anni di esperienza in ICT e Cybersecurity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</a:rPr>
              <a:t>Lavoro in ambito Cyber </a:t>
            </a:r>
            <a:r>
              <a:rPr lang="it-IT" sz="1200" dirty="0" err="1">
                <a:solidFill>
                  <a:schemeClr val="bg1"/>
                </a:solidFill>
              </a:rPr>
              <a:t>Threat</a:t>
            </a:r>
            <a:r>
              <a:rPr lang="it-IT" sz="1200" dirty="0">
                <a:solidFill>
                  <a:schemeClr val="bg1"/>
                </a:solidFill>
              </a:rPr>
              <a:t> Intelligence, </a:t>
            </a:r>
            <a:r>
              <a:rPr lang="it-IT" sz="1200" dirty="0" err="1">
                <a:solidFill>
                  <a:schemeClr val="bg1"/>
                </a:solidFill>
              </a:rPr>
              <a:t>Incident</a:t>
            </a:r>
            <a:r>
              <a:rPr lang="it-IT" sz="1200" dirty="0">
                <a:solidFill>
                  <a:schemeClr val="bg1"/>
                </a:solidFill>
              </a:rPr>
              <a:t> </a:t>
            </a:r>
            <a:r>
              <a:rPr lang="it-IT" sz="1200" dirty="0" err="1">
                <a:solidFill>
                  <a:schemeClr val="bg1"/>
                </a:solidFill>
              </a:rPr>
              <a:t>Response</a:t>
            </a:r>
            <a:r>
              <a:rPr lang="it-IT" sz="1200" dirty="0">
                <a:solidFill>
                  <a:schemeClr val="bg1"/>
                </a:solidFill>
              </a:rPr>
              <a:t> e Digital </a:t>
            </a:r>
            <a:r>
              <a:rPr lang="it-IT" sz="1200" dirty="0" err="1">
                <a:solidFill>
                  <a:schemeClr val="bg1"/>
                </a:solidFill>
              </a:rPr>
              <a:t>Forensics</a:t>
            </a:r>
            <a:endParaRPr lang="it-IT" sz="1200" dirty="0">
              <a:solidFill>
                <a:schemeClr val="bg1"/>
              </a:solidFill>
            </a:endParaRP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</a:rPr>
              <a:t>Esperienza in grandi aziende e settori critici: ESA, Leonardo, Accenture, PA, energia, banking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200" dirty="0">
                <a:solidFill>
                  <a:schemeClr val="bg1"/>
                </a:solidFill>
              </a:rPr>
              <a:t>Supporto strategico al top management e attività di </a:t>
            </a:r>
            <a:r>
              <a:rPr lang="it-IT" sz="1200" dirty="0" err="1">
                <a:solidFill>
                  <a:schemeClr val="bg1"/>
                </a:solidFill>
              </a:rPr>
              <a:t>pre</a:t>
            </a:r>
            <a:r>
              <a:rPr lang="it-IT" sz="1200" dirty="0">
                <a:solidFill>
                  <a:schemeClr val="bg1"/>
                </a:solidFill>
              </a:rPr>
              <a:t>-sales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200" dirty="0" err="1">
                <a:solidFill>
                  <a:schemeClr val="bg1"/>
                </a:solidFill>
              </a:rPr>
              <a:t>Focal</a:t>
            </a:r>
            <a:r>
              <a:rPr lang="it-IT" sz="1200" dirty="0">
                <a:solidFill>
                  <a:schemeClr val="bg1"/>
                </a:solidFill>
              </a:rPr>
              <a:t> Point nel trasformare esigenze business in soluzioni di sicurezza operative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it-IT" sz="1200" dirty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7A7259EC-FC89-4AEB-B1DE-F33E4428277C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#whoami</a:t>
            </a:r>
          </a:p>
        </p:txBody>
      </p:sp>
      <p:pic>
        <p:nvPicPr>
          <p:cNvPr id="1029" name="Picture 5" descr="Andrea Piras">
            <a:extLst>
              <a:ext uri="{FF2B5EF4-FFF2-40B4-BE49-F238E27FC236}">
                <a16:creationId xmlns:a16="http://schemas.microsoft.com/office/drawing/2014/main" id="{B23EBC49-4FDE-1055-5551-906D43E47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244" y="1788607"/>
            <a:ext cx="1277606" cy="1277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45B88769-3D3A-0600-6ECB-724DC15D4E0E}"/>
              </a:ext>
            </a:extLst>
          </p:cNvPr>
          <p:cNvSpPr txBox="1"/>
          <p:nvPr/>
        </p:nvSpPr>
        <p:spPr>
          <a:xfrm>
            <a:off x="0" y="6581001"/>
            <a:ext cx="45751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hlinkClick r:id="rId3"/>
              </a:rPr>
              <a:t>http://www.pirasandrea.com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5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46F110-B471-AB3E-1463-B5FB54055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E1138868-8CBA-5046-D506-EF3423B7961F}"/>
              </a:ext>
            </a:extLst>
          </p:cNvPr>
          <p:cNvSpPr txBox="1"/>
          <p:nvPr/>
        </p:nvSpPr>
        <p:spPr>
          <a:xfrm>
            <a:off x="457200" y="1931517"/>
            <a:ext cx="6252730" cy="2173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Valutare e migliorare la postura di cybersecurity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Fornisce un linguaggio comune e una struttura per identificare le lacune nella sicurezza informatica.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Comunicare internamente ed esternamente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Aiuta a uniformare il linguaggio tra IT, sicurezza, top management e stakeholder esterni (es. clienti, regolatori).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Allinearsi alle best practice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Integra controlli e principi già riconosciuti (come ISO/IEC 27001, COBIT, NIST 800-53).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Pianificare investimenti in sicurezza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Aiuta a prioritizzare le azioni in base al rischio.</a:t>
            </a:r>
          </a:p>
          <a:p>
            <a:endParaRPr lang="it-IT" sz="1200" dirty="0">
              <a:solidFill>
                <a:schemeClr val="bg1"/>
              </a:solidFill>
            </a:endParaRPr>
          </a:p>
        </p:txBody>
      </p:sp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0EBBB8C0-7F35-E001-A23F-A203AF164A14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 cosa serve il NIST CSF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76AED4BB-E0B0-710E-13CB-806C6269CB30}"/>
              </a:ext>
            </a:extLst>
          </p:cNvPr>
          <p:cNvSpPr/>
          <p:nvPr/>
        </p:nvSpPr>
        <p:spPr>
          <a:xfrm>
            <a:off x="504498" y="4773797"/>
            <a:ext cx="1166648" cy="6873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it-IT" sz="10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Definizione del contesto e degli obiettivi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9183B103-151F-B830-D27C-AB85F1FA6C8F}"/>
              </a:ext>
            </a:extLst>
          </p:cNvPr>
          <p:cNvSpPr/>
          <p:nvPr/>
        </p:nvSpPr>
        <p:spPr>
          <a:xfrm>
            <a:off x="1917089" y="4773797"/>
            <a:ext cx="1166648" cy="6873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it-IT" sz="10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Valutazione iniziale (</a:t>
            </a:r>
            <a:r>
              <a:rPr lang="it-IT" sz="1000" b="1" dirty="0" err="1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Current</a:t>
            </a:r>
            <a:r>
              <a:rPr lang="it-IT" sz="10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it-IT" sz="1000" b="1" dirty="0" err="1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Profile</a:t>
            </a:r>
            <a:r>
              <a:rPr lang="it-IT" sz="10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)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A1EE28FB-E67C-BFA2-8DD1-7FCE159B0290}"/>
              </a:ext>
            </a:extLst>
          </p:cNvPr>
          <p:cNvSpPr/>
          <p:nvPr/>
        </p:nvSpPr>
        <p:spPr>
          <a:xfrm>
            <a:off x="3329680" y="4773797"/>
            <a:ext cx="1166648" cy="6873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it-IT" sz="10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Definizione degli obiettivi (Target </a:t>
            </a:r>
            <a:r>
              <a:rPr lang="it-IT" sz="1000" b="1" dirty="0" err="1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Profile</a:t>
            </a:r>
            <a:r>
              <a:rPr lang="it-IT" sz="10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)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85F0CB7C-3308-B6D1-7875-7EF631C11935}"/>
              </a:ext>
            </a:extLst>
          </p:cNvPr>
          <p:cNvSpPr/>
          <p:nvPr/>
        </p:nvSpPr>
        <p:spPr>
          <a:xfrm>
            <a:off x="4748577" y="4773797"/>
            <a:ext cx="1166648" cy="6873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it-IT" sz="10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Analisi del gap e priorità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16A9D4D7-1977-0DA4-0173-9F45FF94C3C8}"/>
              </a:ext>
            </a:extLst>
          </p:cNvPr>
          <p:cNvSpPr/>
          <p:nvPr/>
        </p:nvSpPr>
        <p:spPr>
          <a:xfrm>
            <a:off x="6167474" y="4773797"/>
            <a:ext cx="1166648" cy="6873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it-IT" sz="10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Esecuzione e gestione continua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3E0E0EE1-3940-A8D2-9DC5-6C195800A83E}"/>
              </a:ext>
            </a:extLst>
          </p:cNvPr>
          <p:cNvSpPr/>
          <p:nvPr/>
        </p:nvSpPr>
        <p:spPr>
          <a:xfrm>
            <a:off x="1671146" y="5070190"/>
            <a:ext cx="245943" cy="8828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43C7F8BB-857C-554E-EB1C-406F6A8C2793}"/>
              </a:ext>
            </a:extLst>
          </p:cNvPr>
          <p:cNvSpPr/>
          <p:nvPr/>
        </p:nvSpPr>
        <p:spPr>
          <a:xfrm>
            <a:off x="3077431" y="5070189"/>
            <a:ext cx="245943" cy="8828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21A187CD-FD8C-6D9D-A942-E5FBD29F3080}"/>
              </a:ext>
            </a:extLst>
          </p:cNvPr>
          <p:cNvSpPr/>
          <p:nvPr/>
        </p:nvSpPr>
        <p:spPr>
          <a:xfrm>
            <a:off x="4496328" y="5070188"/>
            <a:ext cx="245943" cy="8828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9B267CF7-D188-2933-5146-E87DB6A9B381}"/>
              </a:ext>
            </a:extLst>
          </p:cNvPr>
          <p:cNvSpPr/>
          <p:nvPr/>
        </p:nvSpPr>
        <p:spPr>
          <a:xfrm>
            <a:off x="5921531" y="5060728"/>
            <a:ext cx="245943" cy="8828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E3AFDD8-1360-FE54-FEB6-857D359F10EC}"/>
              </a:ext>
            </a:extLst>
          </p:cNvPr>
          <p:cNvSpPr txBox="1"/>
          <p:nvPr/>
        </p:nvSpPr>
        <p:spPr>
          <a:xfrm>
            <a:off x="457200" y="4286432"/>
            <a:ext cx="45751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Processo CSF</a:t>
            </a:r>
            <a:endParaRPr lang="it-IT" dirty="0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7F716F66-B348-5287-E4C3-E237B07841D7}"/>
              </a:ext>
            </a:extLst>
          </p:cNvPr>
          <p:cNvSpPr txBox="1"/>
          <p:nvPr/>
        </p:nvSpPr>
        <p:spPr>
          <a:xfrm>
            <a:off x="0" y="6581001"/>
            <a:ext cx="45751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hlinkClick r:id="rId2"/>
              </a:rPr>
              <a:t>http://www.pirasandrea.com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021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7A7259EC-FC89-4AEB-B1DE-F33E4428277C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FUNZIONI E CATEGORIE</a:t>
            </a: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DE824337-0290-A07F-8559-52D79546C8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" y="1366584"/>
            <a:ext cx="8073624" cy="432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3FDACD4-69E8-3E63-A784-B369FC5E5CC4}"/>
              </a:ext>
            </a:extLst>
          </p:cNvPr>
          <p:cNvSpPr txBox="1"/>
          <p:nvPr/>
        </p:nvSpPr>
        <p:spPr>
          <a:xfrm>
            <a:off x="0" y="6581001"/>
            <a:ext cx="45751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hlinkClick r:id="rId3"/>
              </a:rPr>
              <a:t>http://www.pirasandrea.com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50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7A7259EC-FC89-4AEB-B1DE-F33E4428277C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Definizione del contesto e degli obiettivi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442876D-38D7-3DC4-F072-2BB4BC2EA2A3}"/>
              </a:ext>
            </a:extLst>
          </p:cNvPr>
          <p:cNvSpPr txBox="1"/>
          <p:nvPr/>
        </p:nvSpPr>
        <p:spPr>
          <a:xfrm>
            <a:off x="457200" y="1676713"/>
            <a:ext cx="6106120" cy="28210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Attività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Identifica il contesto di business, i beni critici, i regolamenti applicabili (es. NIS2, DORA).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Coinvolgi gli stakeholder chiave (IT, CISO, risk manager, compliance, direzione).</a:t>
            </a:r>
          </a:p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Output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Ambito di applicazione del framework (es. solo IT, oppure tutta l’azienda).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Obiettivi aziendali di sicurezza (es. continuità operativa, protezione dati, reputazione).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89277FE-DD34-CD51-D0FE-E43E8AC9679D}"/>
              </a:ext>
            </a:extLst>
          </p:cNvPr>
          <p:cNvSpPr txBox="1"/>
          <p:nvPr/>
        </p:nvSpPr>
        <p:spPr>
          <a:xfrm>
            <a:off x="0" y="6581001"/>
            <a:ext cx="45751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hlinkClick r:id="rId2"/>
              </a:rPr>
              <a:t>http://www.pirasandrea.com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19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7AAD7-44BD-791D-9214-2D400E47F1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FF44C7A7-BDDD-5BFA-67FE-CD5279526B2A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Valutazione iniziale (</a:t>
            </a:r>
            <a:r>
              <a:rPr lang="it-IT" sz="2400" b="1" dirty="0" err="1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Current</a:t>
            </a: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 </a:t>
            </a:r>
            <a:r>
              <a:rPr lang="it-IT" sz="2400" b="1" dirty="0" err="1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Profile</a:t>
            </a: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A786A4A-4203-A96F-AB79-A219CE911F43}"/>
              </a:ext>
            </a:extLst>
          </p:cNvPr>
          <p:cNvSpPr txBox="1"/>
          <p:nvPr/>
        </p:nvSpPr>
        <p:spPr>
          <a:xfrm>
            <a:off x="457200" y="1676713"/>
            <a:ext cx="6106120" cy="1766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Attività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Mappa le attività esistenti rispetto alle </a:t>
            </a: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 </a:t>
            </a:r>
            <a:r>
              <a:rPr lang="it-IT" sz="1200" b="1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Function</a:t>
            </a: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del CSF v2.0</a:t>
            </a:r>
            <a:r>
              <a:rPr lang="it-IT" sz="1200" b="1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Govern, Identify, Protect, Detect, Respond, Recover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Usa i </a:t>
            </a:r>
            <a:r>
              <a:rPr lang="it-IT" sz="1200" b="1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Category</a:t>
            </a: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 </a:t>
            </a:r>
            <a:r>
              <a:rPr lang="it-IT" sz="1200" b="1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Subcategory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come checklist per vedere dove sei.</a:t>
            </a:r>
          </a:p>
          <a:p>
            <a:pPr marL="171450" indent="-17145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Output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"Profilo attuale" (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Profile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): fotografia della postura di sicurezza attuale.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0F66E43-C959-ED55-3F2D-633374E13B2B}"/>
              </a:ext>
            </a:extLst>
          </p:cNvPr>
          <p:cNvSpPr txBox="1"/>
          <p:nvPr/>
        </p:nvSpPr>
        <p:spPr>
          <a:xfrm>
            <a:off x="0" y="6581001"/>
            <a:ext cx="45751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hlinkClick r:id="rId2"/>
              </a:rPr>
              <a:t>http://www.pirasandrea.com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846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25ECC3-0B4E-F43B-01CD-141882E7C8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5523F779-BC2D-768B-5882-60433659EA3A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Definizione degli obiettivi (Target </a:t>
            </a:r>
            <a:r>
              <a:rPr lang="it-IT" sz="2400" b="1" dirty="0" err="1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Profile</a:t>
            </a: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68F60AA-C650-2FC2-2A1D-B0DC8D3110FE}"/>
              </a:ext>
            </a:extLst>
          </p:cNvPr>
          <p:cNvSpPr txBox="1"/>
          <p:nvPr/>
        </p:nvSpPr>
        <p:spPr>
          <a:xfrm>
            <a:off x="457200" y="1676713"/>
            <a:ext cx="6106120" cy="1868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Attività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Definisci il livello desiderato di </a:t>
            </a: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maturità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per ciascuna funzione.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Considera rischi, priorità di business, risorse disponibili.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Output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"Profilo target" (Target 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Profile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): obiettivi a medio termine per ogni area.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14F362D-528C-0E7B-8023-3CCDD973A8E9}"/>
              </a:ext>
            </a:extLst>
          </p:cNvPr>
          <p:cNvSpPr txBox="1"/>
          <p:nvPr/>
        </p:nvSpPr>
        <p:spPr>
          <a:xfrm>
            <a:off x="457200" y="3904014"/>
            <a:ext cx="7223760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latin typeface="Aptos" panose="020B0004020202020204" pitchFamily="34" charset="0"/>
              </a:rPr>
              <a:t>Ogni categoria CSF viene valutata con un </a:t>
            </a:r>
            <a:r>
              <a:rPr lang="it-IT" sz="1200" b="1" dirty="0">
                <a:solidFill>
                  <a:schemeClr val="bg1"/>
                </a:solidFill>
                <a:latin typeface="Aptos" panose="020B0004020202020204" pitchFamily="34" charset="0"/>
              </a:rPr>
              <a:t>punteggio di implementazione da 0 a 3 </a:t>
            </a:r>
            <a:r>
              <a:rPr lang="it-IT" sz="1200" dirty="0">
                <a:solidFill>
                  <a:schemeClr val="bg1"/>
                </a:solidFill>
                <a:latin typeface="Aptos" panose="020B0004020202020204" pitchFamily="34" charset="0"/>
              </a:rPr>
              <a:t>in base alla maturità dei controlli e dei processi dell'organizzazione: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chemeClr val="bg1"/>
                </a:solidFill>
                <a:latin typeface="Aptos" panose="020B0004020202020204" pitchFamily="34" charset="0"/>
              </a:rPr>
              <a:t>0 = Non implementato</a:t>
            </a:r>
            <a:r>
              <a:rPr lang="it-IT" sz="1200" dirty="0">
                <a:solidFill>
                  <a:schemeClr val="bg1"/>
                </a:solidFill>
                <a:latin typeface="Aptos" panose="020B0004020202020204" pitchFamily="34" charset="0"/>
              </a:rPr>
              <a:t>: nessuna implementazione o capacità significativa in questo settore.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chemeClr val="bg1"/>
                </a:solidFill>
                <a:latin typeface="Aptos" panose="020B0004020202020204" pitchFamily="34" charset="0"/>
              </a:rPr>
              <a:t>1 = Ad hoc / Parzialmente implementato</a:t>
            </a:r>
            <a:r>
              <a:rPr lang="it-IT" sz="1200" dirty="0">
                <a:solidFill>
                  <a:schemeClr val="bg1"/>
                </a:solidFill>
                <a:latin typeface="Aptos" panose="020B0004020202020204" pitchFamily="34" charset="0"/>
              </a:rPr>
              <a:t>: esistono alcune pratiche informali o reattive, ma sono incomplete o non applicate in modo coerente.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chemeClr val="bg1"/>
                </a:solidFill>
                <a:latin typeface="Aptos" panose="020B0004020202020204" pitchFamily="34" charset="0"/>
              </a:rPr>
              <a:t>2 = Definito / Informato sul rischio</a:t>
            </a:r>
            <a:r>
              <a:rPr lang="it-IT" sz="1200" dirty="0">
                <a:solidFill>
                  <a:schemeClr val="bg1"/>
                </a:solidFill>
                <a:latin typeface="Aptos" panose="020B0004020202020204" pitchFamily="34" charset="0"/>
              </a:rPr>
              <a:t>: sono in atto e documentati controlli o processi per l'area, anche se potrebbero non essere pienamente efficaci o applicati in modo uniforme in tutta l'organizzazione.</a:t>
            </a:r>
          </a:p>
          <a:p>
            <a:pPr marL="171450" indent="-1714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-IT" sz="1200" b="1" dirty="0">
                <a:solidFill>
                  <a:schemeClr val="bg1"/>
                </a:solidFill>
                <a:latin typeface="Aptos" panose="020B0004020202020204" pitchFamily="34" charset="0"/>
              </a:rPr>
              <a:t>3 = Gestito / Adattivo</a:t>
            </a:r>
            <a:r>
              <a:rPr lang="it-IT" sz="1200" dirty="0">
                <a:solidFill>
                  <a:schemeClr val="bg1"/>
                </a:solidFill>
                <a:latin typeface="Aptos" panose="020B0004020202020204" pitchFamily="34" charset="0"/>
              </a:rPr>
              <a:t>: i controlli sono pienamente implementati, regolarmente rivisti e integrati in un processo di miglioramento continuo (che riflette un alto livello di maturità)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EFB46E1-D31B-289A-4971-DFF0343FCA50}"/>
              </a:ext>
            </a:extLst>
          </p:cNvPr>
          <p:cNvSpPr txBox="1"/>
          <p:nvPr/>
        </p:nvSpPr>
        <p:spPr>
          <a:xfrm>
            <a:off x="0" y="6581001"/>
            <a:ext cx="45751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hlinkClick r:id="rId2"/>
              </a:rPr>
              <a:t>http://www.pirasandrea.com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9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74A71-D46A-196B-1CDE-EFE0445E3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2685831C-7F12-9254-62E9-83F1F83FFB8B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Analisi del gap e priorità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320848E-E356-6B32-ABD6-5F8A59C8544E}"/>
              </a:ext>
            </a:extLst>
          </p:cNvPr>
          <p:cNvSpPr txBox="1"/>
          <p:nvPr/>
        </p:nvSpPr>
        <p:spPr>
          <a:xfrm>
            <a:off x="457200" y="1676713"/>
            <a:ext cx="6106120" cy="18689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Attività: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Confronta 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vs Target 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Profile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per identificare le lacune.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Assegna una priorità basata su impatto e rischio.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Output: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Piano di miglioramento (Action Plan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), ordinato per impatto/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effort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CEAAB72-BBB4-989A-159E-0D7E65DE7752}"/>
              </a:ext>
            </a:extLst>
          </p:cNvPr>
          <p:cNvSpPr txBox="1"/>
          <p:nvPr/>
        </p:nvSpPr>
        <p:spPr>
          <a:xfrm>
            <a:off x="0" y="6581001"/>
            <a:ext cx="45751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it-IT" sz="1200" dirty="0">
                <a:solidFill>
                  <a:schemeClr val="bg1"/>
                </a:solidFill>
                <a:hlinkClick r:id="rId2"/>
              </a:rPr>
              <a:t>http://www.pirasandrea.com</a:t>
            </a:r>
            <a:endParaRPr lang="it-IT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82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FC508-C38C-3BCF-5C12-85DB16AD33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egnaposto contenuto 2">
            <a:extLst>
              <a:ext uri="{FF2B5EF4-FFF2-40B4-BE49-F238E27FC236}">
                <a16:creationId xmlns:a16="http://schemas.microsoft.com/office/drawing/2014/main" id="{93943A0F-9CE6-3BC1-629F-E352ADAEEC03}"/>
              </a:ext>
            </a:extLst>
          </p:cNvPr>
          <p:cNvSpPr txBox="1">
            <a:spLocks/>
          </p:cNvSpPr>
          <p:nvPr/>
        </p:nvSpPr>
        <p:spPr>
          <a:xfrm>
            <a:off x="457200" y="548680"/>
            <a:ext cx="7620000" cy="493792"/>
          </a:xfrm>
          <a:prstGeom prst="rect">
            <a:avLst/>
          </a:prstGeom>
        </p:spPr>
        <p:txBody>
          <a:bodyPr>
            <a:normAutofit/>
          </a:bodyPr>
          <a:lstStyle>
            <a:lvl1pPr marL="258366" indent="-258366" algn="l" defTabSz="685800" rtl="0" eaLnBrk="1" latinLnBrk="0" hangingPunct="1">
              <a:lnSpc>
                <a:spcPct val="120000"/>
              </a:lnSpc>
              <a:spcBef>
                <a:spcPts val="750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1pPr>
            <a:lvl2pPr marL="5965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2pPr>
            <a:lvl3pPr marL="9441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3pPr>
            <a:lvl4pPr marL="1282304" indent="-253604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4pPr>
            <a:lvl5pPr marL="1629966" indent="-258366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defRPr>
            </a:lvl5pPr>
            <a:lvl6pPr marL="1975104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322576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2670048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017520" indent="-256032" algn="l" defTabSz="685800" rtl="0" eaLnBrk="1" latinLnBrk="0" hangingPunct="1">
              <a:lnSpc>
                <a:spcPct val="120000"/>
              </a:lnSpc>
              <a:spcBef>
                <a:spcPts val="375"/>
              </a:spcBef>
              <a:spcAft>
                <a:spcPts val="45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  <a:defRPr sz="11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it-IT" sz="2400" b="1" dirty="0">
                <a:solidFill>
                  <a:srgbClr val="1F282E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Esecuzione e gestione continua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766517D-6244-1AA3-735C-8EB4C2E862D8}"/>
              </a:ext>
            </a:extLst>
          </p:cNvPr>
          <p:cNvSpPr txBox="1"/>
          <p:nvPr/>
        </p:nvSpPr>
        <p:spPr>
          <a:xfrm>
            <a:off x="457200" y="1676713"/>
            <a:ext cx="6106120" cy="3758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Attività: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Implementa i controlli tecnici, procedurali e organizzativi.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Misura i risultati con KPI/KRI.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Aggiorna regolarmente i profili 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 Target.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Comunica i risultati a direzione e stakeholder (es. audit, board).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 lezioni apprese e modifica il piano in base ai cambiamenti.</a:t>
            </a:r>
          </a:p>
          <a:p>
            <a:pPr lvl="1">
              <a:lnSpc>
                <a:spcPct val="115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12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Output:</a:t>
            </a:r>
            <a:endParaRPr lang="it-IT" sz="1200" kern="1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Dashboard della sicurezza, metriche di avanzamento, </a:t>
            </a:r>
            <a:r>
              <a:rPr lang="it-IT" sz="1200" kern="100" dirty="0" err="1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incident</a:t>
            </a: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report.</a:t>
            </a:r>
          </a:p>
          <a:p>
            <a:pPr marL="742950" lvl="1" indent="-285750">
              <a:lnSpc>
                <a:spcPct val="115000"/>
              </a:lnSpc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Documentazione di governance, comunicazione al top management.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1200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1615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478</TotalTime>
  <Words>850</Words>
  <Application>Microsoft Office PowerPoint</Application>
  <PresentationFormat>Presentazione su schermo (4:3)</PresentationFormat>
  <Paragraphs>108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Aptos</vt:lpstr>
      <vt:lpstr>Arial</vt:lpstr>
      <vt:lpstr>Courier New</vt:lpstr>
      <vt:lpstr>Symbol</vt:lpstr>
      <vt:lpstr>Wingdings</vt:lpstr>
      <vt:lpstr>Madison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Piras Andrea</dc:creator>
  <cp:lastModifiedBy>Andrea Piras</cp:lastModifiedBy>
  <cp:revision>15</cp:revision>
  <dcterms:created xsi:type="dcterms:W3CDTF">2021-07-11T10:03:33Z</dcterms:created>
  <dcterms:modified xsi:type="dcterms:W3CDTF">2025-06-08T15:19:03Z</dcterms:modified>
</cp:coreProperties>
</file>